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3" r:id="rId4"/>
    <p:sldId id="264" r:id="rId5"/>
    <p:sldId id="265" r:id="rId6"/>
    <p:sldId id="262" r:id="rId7"/>
    <p:sldId id="273" r:id="rId8"/>
    <p:sldId id="258" r:id="rId9"/>
    <p:sldId id="274" r:id="rId10"/>
    <p:sldId id="275" r:id="rId11"/>
    <p:sldId id="276" r:id="rId12"/>
    <p:sldId id="267" r:id="rId13"/>
    <p:sldId id="259" r:id="rId14"/>
    <p:sldId id="266" r:id="rId15"/>
    <p:sldId id="269" r:id="rId16"/>
    <p:sldId id="270" r:id="rId17"/>
    <p:sldId id="271" r:id="rId18"/>
    <p:sldId id="268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DB3"/>
    <a:srgbClr val="B7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/>
    <p:restoredTop sz="94629"/>
  </p:normalViewPr>
  <p:slideViewPr>
    <p:cSldViewPr snapToGrid="0" snapToObjects="1">
      <p:cViewPr varScale="1">
        <p:scale>
          <a:sx n="93" d="100"/>
          <a:sy n="93" d="100"/>
        </p:scale>
        <p:origin x="24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5C6DA-8723-4C6B-803E-4685F8F94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E2D32A4A-4334-41F9-A49F-2D6B3BAD5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1763" y="2667000"/>
            <a:ext cx="4165300" cy="3124200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A2FEC65-C3A8-4123-A404-D94E96D5D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00DEF0-BB09-41FF-852D-5C13197C8BB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Graphical User Interface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CCAED1E-B5A5-416F-88C7-8C96CE88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391" y="1888123"/>
            <a:ext cx="7133218" cy="48797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72C55B-04A3-40B5-894C-6B402071CB5C}"/>
              </a:ext>
            </a:extLst>
          </p:cNvPr>
          <p:cNvSpPr/>
          <p:nvPr/>
        </p:nvSpPr>
        <p:spPr>
          <a:xfrm>
            <a:off x="2529391" y="1409181"/>
            <a:ext cx="2430153" cy="3058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Sketch of the UI</a:t>
            </a:r>
          </a:p>
        </p:txBody>
      </p:sp>
    </p:spTree>
    <p:extLst>
      <p:ext uri="{BB962C8B-B14F-4D97-AF65-F5344CB8AC3E}">
        <p14:creationId xmlns:p14="http://schemas.microsoft.com/office/powerpoint/2010/main" val="1067909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A0FAB-F8A0-4F74-BE06-11A79D4A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85C7A2-86D5-4B05-A316-21ABCE4B7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54390B-843A-49F3-86B0-081B822B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8DFA64-5FFA-4FE3-98EA-C2D0BC930AA2}"/>
              </a:ext>
            </a:extLst>
          </p:cNvPr>
          <p:cNvSpPr/>
          <p:nvPr/>
        </p:nvSpPr>
        <p:spPr>
          <a:xfrm>
            <a:off x="5230602" y="2167406"/>
            <a:ext cx="1730797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MainWindow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A839FB-425E-4A0B-BC22-070F723B3C0B}"/>
              </a:ext>
            </a:extLst>
          </p:cNvPr>
          <p:cNvSpPr/>
          <p:nvPr/>
        </p:nvSpPr>
        <p:spPr>
          <a:xfrm>
            <a:off x="2506785" y="2844967"/>
            <a:ext cx="1646306" cy="33982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Preparation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Refresh()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Choose()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Substitution()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C90228-AEAC-4396-A58D-A273EB599A4B}"/>
              </a:ext>
            </a:extLst>
          </p:cNvPr>
          <p:cNvSpPr/>
          <p:nvPr/>
        </p:nvSpPr>
        <p:spPr>
          <a:xfrm>
            <a:off x="5230602" y="1282997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StartMenu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6AED24-22E3-4A2C-8AF1-5900A99DA6C3}"/>
              </a:ext>
            </a:extLst>
          </p:cNvPr>
          <p:cNvSpPr/>
          <p:nvPr/>
        </p:nvSpPr>
        <p:spPr>
          <a:xfrm>
            <a:off x="874515" y="2850168"/>
            <a:ext cx="1510467" cy="33982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Calendar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9D6CB5-CEC7-4911-863C-5A659A7DE963}"/>
              </a:ext>
            </a:extLst>
          </p:cNvPr>
          <p:cNvSpPr/>
          <p:nvPr/>
        </p:nvSpPr>
        <p:spPr>
          <a:xfrm>
            <a:off x="5229014" y="348915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MainMenu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FE7DB-22B5-413B-B1E5-88E9B28750C3}"/>
              </a:ext>
            </a:extLst>
          </p:cNvPr>
          <p:cNvSpPr/>
          <p:nvPr/>
        </p:nvSpPr>
        <p:spPr>
          <a:xfrm>
            <a:off x="810344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League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9ED9C8-D297-4CD9-805D-79D7F270EB48}"/>
              </a:ext>
            </a:extLst>
          </p:cNvPr>
          <p:cNvSpPr/>
          <p:nvPr/>
        </p:nvSpPr>
        <p:spPr>
          <a:xfrm>
            <a:off x="6364696" y="2885574"/>
            <a:ext cx="1649452" cy="34334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A454E7-ECCC-4363-AD00-DAB20AC625F8}"/>
              </a:ext>
            </a:extLst>
          </p:cNvPr>
          <p:cNvSpPr/>
          <p:nvPr/>
        </p:nvSpPr>
        <p:spPr>
          <a:xfrm>
            <a:off x="4417489" y="3541507"/>
            <a:ext cx="1872475" cy="31242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Next Game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quarter_timing</a:t>
            </a:r>
            <a:r>
              <a:rPr lang="en-US" sz="1400" dirty="0"/>
              <a:t>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Strat()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Slots for push buttons</a:t>
            </a:r>
          </a:p>
        </p:txBody>
      </p:sp>
      <p:cxnSp>
        <p:nvCxnSpPr>
          <p:cNvPr id="13" name="Straight Arrow Connector 18">
            <a:extLst>
              <a:ext uri="{FF2B5EF4-FFF2-40B4-BE49-F238E27FC236}">
                <a16:creationId xmlns:a16="http://schemas.microsoft.com/office/drawing/2014/main" id="{059B4D88-7EDD-4384-B47F-0D9F827B684A}"/>
              </a:ext>
            </a:extLst>
          </p:cNvPr>
          <p:cNvCxnSpPr>
            <a:cxnSpLocks/>
          </p:cNvCxnSpPr>
          <p:nvPr/>
        </p:nvCxnSpPr>
        <p:spPr>
          <a:xfrm flipH="1">
            <a:off x="5971724" y="783958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8">
            <a:extLst>
              <a:ext uri="{FF2B5EF4-FFF2-40B4-BE49-F238E27FC236}">
                <a16:creationId xmlns:a16="http://schemas.microsoft.com/office/drawing/2014/main" id="{D30FE281-C118-4940-B859-6F5785C272C4}"/>
              </a:ext>
            </a:extLst>
          </p:cNvPr>
          <p:cNvCxnSpPr>
            <a:cxnSpLocks/>
          </p:cNvCxnSpPr>
          <p:nvPr/>
        </p:nvCxnSpPr>
        <p:spPr>
          <a:xfrm flipH="1">
            <a:off x="5971725" y="1658043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E474E6-A440-48D3-A7B9-07ED3D5352B4}"/>
              </a:ext>
            </a:extLst>
          </p:cNvPr>
          <p:cNvCxnSpPr>
            <a:cxnSpLocks/>
          </p:cNvCxnSpPr>
          <p:nvPr/>
        </p:nvCxnSpPr>
        <p:spPr>
          <a:xfrm flipH="1">
            <a:off x="3851007" y="2514600"/>
            <a:ext cx="1348715" cy="2606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8">
            <a:extLst>
              <a:ext uri="{FF2B5EF4-FFF2-40B4-BE49-F238E27FC236}">
                <a16:creationId xmlns:a16="http://schemas.microsoft.com/office/drawing/2014/main" id="{0CC10A2A-62E5-4ED8-A059-B82919F93B9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384982" y="2346339"/>
            <a:ext cx="2845620" cy="425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8">
            <a:extLst>
              <a:ext uri="{FF2B5EF4-FFF2-40B4-BE49-F238E27FC236}">
                <a16:creationId xmlns:a16="http://schemas.microsoft.com/office/drawing/2014/main" id="{05869920-9912-4D02-8BEE-92EDC05C7CBA}"/>
              </a:ext>
            </a:extLst>
          </p:cNvPr>
          <p:cNvCxnSpPr>
            <a:cxnSpLocks/>
          </p:cNvCxnSpPr>
          <p:nvPr/>
        </p:nvCxnSpPr>
        <p:spPr>
          <a:xfrm>
            <a:off x="6992278" y="2379380"/>
            <a:ext cx="236019" cy="430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8">
            <a:extLst>
              <a:ext uri="{FF2B5EF4-FFF2-40B4-BE49-F238E27FC236}">
                <a16:creationId xmlns:a16="http://schemas.microsoft.com/office/drawing/2014/main" id="{81926ED9-EC96-4803-984C-A2040A4FEB41}"/>
              </a:ext>
            </a:extLst>
          </p:cNvPr>
          <p:cNvCxnSpPr>
            <a:cxnSpLocks/>
          </p:cNvCxnSpPr>
          <p:nvPr/>
        </p:nvCxnSpPr>
        <p:spPr>
          <a:xfrm>
            <a:off x="6961399" y="2215002"/>
            <a:ext cx="3202833" cy="5652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18">
            <a:extLst>
              <a:ext uri="{FF2B5EF4-FFF2-40B4-BE49-F238E27FC236}">
                <a16:creationId xmlns:a16="http://schemas.microsoft.com/office/drawing/2014/main" id="{22C63D4D-2BB7-4059-A2DB-8F815CF2E16F}"/>
              </a:ext>
            </a:extLst>
          </p:cNvPr>
          <p:cNvCxnSpPr>
            <a:cxnSpLocks/>
          </p:cNvCxnSpPr>
          <p:nvPr/>
        </p:nvCxnSpPr>
        <p:spPr>
          <a:xfrm>
            <a:off x="3463426" y="3565121"/>
            <a:ext cx="933947" cy="165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C3291DB-00B2-D24F-8FE4-3AE5DF1351F4}"/>
              </a:ext>
            </a:extLst>
          </p:cNvPr>
          <p:cNvSpPr/>
          <p:nvPr/>
        </p:nvSpPr>
        <p:spPr>
          <a:xfrm>
            <a:off x="968185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Market</a:t>
            </a:r>
          </a:p>
        </p:txBody>
      </p:sp>
      <p:cxnSp>
        <p:nvCxnSpPr>
          <p:cNvPr id="23" name="Straight Arrow Connector 18">
            <a:extLst>
              <a:ext uri="{FF2B5EF4-FFF2-40B4-BE49-F238E27FC236}">
                <a16:creationId xmlns:a16="http://schemas.microsoft.com/office/drawing/2014/main" id="{D0CC352F-756E-384F-9D41-7C9A3353D498}"/>
              </a:ext>
            </a:extLst>
          </p:cNvPr>
          <p:cNvCxnSpPr>
            <a:cxnSpLocks/>
          </p:cNvCxnSpPr>
          <p:nvPr/>
        </p:nvCxnSpPr>
        <p:spPr>
          <a:xfrm>
            <a:off x="7006708" y="2309882"/>
            <a:ext cx="1716368" cy="461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596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appearance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Engine team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339948"/>
            <a:ext cx="9382477" cy="5263935"/>
            <a:chOff x="1245620" y="371760"/>
            <a:chExt cx="9382477" cy="52639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34786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007328" y="279395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CBB2BC-76D1-4DD6-900E-D75C2575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8D08-A901-4250-8391-A1AF0F6D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63B4012-4BCB-4DD5-AD8F-2976DA1CB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A33DA9-B168-4DE8-BB36-F6D40C2BBBAA}"/>
              </a:ext>
            </a:extLst>
          </p:cNvPr>
          <p:cNvSpPr/>
          <p:nvPr/>
        </p:nvSpPr>
        <p:spPr>
          <a:xfrm>
            <a:off x="4218220" y="4885"/>
            <a:ext cx="2975737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endParaRPr lang="en-US" dirty="0"/>
          </a:p>
          <a:p>
            <a:pPr algn="ctr"/>
            <a:r>
              <a:rPr lang="en-US" dirty="0"/>
              <a:t>(Each week)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2000D-1960-4493-880D-6A7E0FF438D1}"/>
              </a:ext>
            </a:extLst>
          </p:cNvPr>
          <p:cNvSpPr/>
          <p:nvPr/>
        </p:nvSpPr>
        <p:spPr>
          <a:xfrm>
            <a:off x="5168416" y="2935871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2938CA-B1D0-4BB2-8E2C-2EEB6BA3474F}"/>
              </a:ext>
            </a:extLst>
          </p:cNvPr>
          <p:cNvSpPr/>
          <p:nvPr/>
        </p:nvSpPr>
        <p:spPr>
          <a:xfrm>
            <a:off x="6849605" y="1238590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 the managers games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26FE07-D3A7-48CE-B998-33F1DEE08A17}"/>
              </a:ext>
            </a:extLst>
          </p:cNvPr>
          <p:cNvSpPr/>
          <p:nvPr/>
        </p:nvSpPr>
        <p:spPr>
          <a:xfrm>
            <a:off x="1199867" y="3064909"/>
            <a:ext cx="327786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SimulateAutomatedGame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C9F70-FC48-4FE7-8BF3-114FAC18BC6B}"/>
              </a:ext>
            </a:extLst>
          </p:cNvPr>
          <p:cNvSpPr/>
          <p:nvPr/>
        </p:nvSpPr>
        <p:spPr>
          <a:xfrm>
            <a:off x="1334639" y="1265054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598EF3-BBF3-4B64-883F-8879C786BE1E}"/>
              </a:ext>
            </a:extLst>
          </p:cNvPr>
          <p:cNvSpPr/>
          <p:nvPr/>
        </p:nvSpPr>
        <p:spPr>
          <a:xfrm>
            <a:off x="6849605" y="417548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  <a:p>
            <a:pPr algn="ctr"/>
            <a:r>
              <a:rPr lang="en-US" dirty="0"/>
              <a:t>(GUI contribution)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60D8F4-B7A5-488F-8034-72E0A3AD78D3}"/>
              </a:ext>
            </a:extLst>
          </p:cNvPr>
          <p:cNvSpPr/>
          <p:nvPr/>
        </p:nvSpPr>
        <p:spPr>
          <a:xfrm>
            <a:off x="9068463" y="293979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outcome of an attack / </a:t>
            </a:r>
            <a:r>
              <a:rPr lang="en-US" dirty="0" err="1"/>
              <a:t>defence</a:t>
            </a:r>
            <a:endParaRPr lang="en-US" dirty="0"/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57E198D-3312-4198-AA43-F9D3802A8B31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flipH="1">
            <a:off x="2818207" y="411933"/>
            <a:ext cx="1400013" cy="853121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74C31085-C571-4833-9D5F-8FBFD1393DA3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818207" y="2079149"/>
            <a:ext cx="20593" cy="98576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B3743B1-FF77-49F9-95B4-82FB97BD24A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375254" y="2064469"/>
            <a:ext cx="1976895" cy="871402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3641AF9A-1AD1-4CFD-B18D-284EBD4B358A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8333173" y="2052685"/>
            <a:ext cx="2218858" cy="88711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3EECAFA-B156-4A2B-9493-E1B49D5C546E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333173" y="2052685"/>
            <a:ext cx="0" cy="212280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D4F44916-8240-40F8-AFCA-58DE1DBAF498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193957" y="411933"/>
            <a:ext cx="1139216" cy="826657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8E3980F7-A7D8-4ACD-AA6B-1A358003D0BA}"/>
              </a:ext>
            </a:extLst>
          </p:cNvPr>
          <p:cNvSpPr/>
          <p:nvPr/>
        </p:nvSpPr>
        <p:spPr>
          <a:xfrm>
            <a:off x="1350930" y="578206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League rankings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BC7E3F-18D2-4D20-8090-662A660F1DC2}"/>
              </a:ext>
            </a:extLst>
          </p:cNvPr>
          <p:cNvSpPr/>
          <p:nvPr/>
        </p:nvSpPr>
        <p:spPr>
          <a:xfrm>
            <a:off x="4536184" y="5805747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75" name="Flèche : bas 74">
            <a:extLst>
              <a:ext uri="{FF2B5EF4-FFF2-40B4-BE49-F238E27FC236}">
                <a16:creationId xmlns:a16="http://schemas.microsoft.com/office/drawing/2014/main" id="{CB100C9C-DC33-49D6-B46B-14C3EE794CCB}"/>
              </a:ext>
            </a:extLst>
          </p:cNvPr>
          <p:cNvSpPr/>
          <p:nvPr/>
        </p:nvSpPr>
        <p:spPr>
          <a:xfrm rot="1696718">
            <a:off x="4813407" y="4206213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bas 75">
            <a:extLst>
              <a:ext uri="{FF2B5EF4-FFF2-40B4-BE49-F238E27FC236}">
                <a16:creationId xmlns:a16="http://schemas.microsoft.com/office/drawing/2014/main" id="{3D85765F-57BF-4A85-81B7-511DB94478EA}"/>
              </a:ext>
            </a:extLst>
          </p:cNvPr>
          <p:cNvSpPr/>
          <p:nvPr/>
        </p:nvSpPr>
        <p:spPr>
          <a:xfrm rot="20389433">
            <a:off x="2685564" y="4171638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233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375024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217608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099036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531792" y="2187331"/>
            <a:ext cx="3371493" cy="204690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Do some heuristics to get the outcome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Apply tactics live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7F61FB-2F3A-4C27-9EFB-4397143FD19D}"/>
              </a:ext>
            </a:extLst>
          </p:cNvPr>
          <p:cNvSpPr/>
          <p:nvPr/>
        </p:nvSpPr>
        <p:spPr>
          <a:xfrm>
            <a:off x="3560786" y="4991065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5F0B01-E58D-4767-A93A-548FC282934D}"/>
              </a:ext>
            </a:extLst>
          </p:cNvPr>
          <p:cNvSpPr/>
          <p:nvPr/>
        </p:nvSpPr>
        <p:spPr>
          <a:xfrm>
            <a:off x="6217539" y="4991066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ADA7C9-3C67-47EB-8BC2-0E54F2C7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5DB184-D92B-43AD-BC03-AD426AF1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E7CC8EEE-ED3A-49F0-907A-BD8CFA88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C110D-E1B2-4FDA-97D9-79FCE82F09FC}"/>
              </a:ext>
            </a:extLst>
          </p:cNvPr>
          <p:cNvSpPr/>
          <p:nvPr/>
        </p:nvSpPr>
        <p:spPr>
          <a:xfrm>
            <a:off x="2051076" y="1193151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DE9F49-3E49-4935-90EE-B750A3F62078}"/>
              </a:ext>
            </a:extLst>
          </p:cNvPr>
          <p:cNvSpPr/>
          <p:nvPr/>
        </p:nvSpPr>
        <p:spPr>
          <a:xfrm>
            <a:off x="6949446" y="115505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B9CD2-D383-4D92-9168-6D60E863A3F4}"/>
              </a:ext>
            </a:extLst>
          </p:cNvPr>
          <p:cNvSpPr/>
          <p:nvPr/>
        </p:nvSpPr>
        <p:spPr>
          <a:xfrm>
            <a:off x="6551628" y="3275619"/>
            <a:ext cx="4190303" cy="2032654"/>
          </a:xfrm>
          <a:prstGeom prst="rect">
            <a:avLst/>
          </a:prstGeom>
          <a:solidFill>
            <a:srgbClr val="B7EC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Based on ELO ranking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36BEA-723D-48F4-BD4C-BF9D43106910}"/>
              </a:ext>
            </a:extLst>
          </p:cNvPr>
          <p:cNvSpPr/>
          <p:nvPr/>
        </p:nvSpPr>
        <p:spPr>
          <a:xfrm>
            <a:off x="1890820" y="3275619"/>
            <a:ext cx="3480265" cy="2032654"/>
          </a:xfrm>
          <a:prstGeom prst="rect">
            <a:avLst/>
          </a:prstGeom>
          <a:solidFill>
            <a:srgbClr val="FFEDB3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Fast probabilistic outcome based on Heuristics</a:t>
            </a:r>
          </a:p>
        </p:txBody>
      </p:sp>
    </p:spTree>
    <p:extLst>
      <p:ext uri="{BB962C8B-B14F-4D97-AF65-F5344CB8AC3E}">
        <p14:creationId xmlns:p14="http://schemas.microsoft.com/office/powerpoint/2010/main" val="14063257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130</TotalTime>
  <Words>583</Words>
  <Application>Microsoft Macintosh PowerPoint</Application>
  <PresentationFormat>Widescreen</PresentationFormat>
  <Paragraphs>136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Century Gothic</vt:lpstr>
      <vt:lpstr>Mesh</vt:lpstr>
      <vt:lpstr>Top5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Reshketa Edison  BC 2020</cp:lastModifiedBy>
  <cp:revision>18</cp:revision>
  <dcterms:created xsi:type="dcterms:W3CDTF">2018-11-12T12:20:59Z</dcterms:created>
  <dcterms:modified xsi:type="dcterms:W3CDTF">2019-01-22T20:00:06Z</dcterms:modified>
</cp:coreProperties>
</file>

<file path=docProps/thumbnail.jpeg>
</file>